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17797338"/>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№161 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аздаған жаңбыр, найзағай. Оңтүстік-батыстан, батыстан жел соғады, күші 9-14 м/с. Түнде ауа температурасы 15-17 градус жылы, күндіз 27-29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12 </a:t>
            </a:r>
            <a:r>
              <a:rPr lang="kk-KZ" altLang="ru-RU" sz="1150" b="1" dirty="0">
                <a:latin typeface="Times New Roman" panose="02020603050405020304" pitchFamily="18" charset="0"/>
                <a:cs typeface="Times New Roman" panose="02020603050405020304" pitchFamily="18" charset="0"/>
              </a:rPr>
              <a:t>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11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12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b="1"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15-17 градус </a:t>
            </a:r>
            <a:r>
              <a:rPr lang="ru-RU" sz="1150" dirty="0" err="1">
                <a:latin typeface="Times New Roman" panose="02020603050405020304" pitchFamily="18" charset="0"/>
                <a:cs typeface="Times New Roman" panose="02020603050405020304" pitchFamily="18" charset="0"/>
              </a:rPr>
              <a:t>жылы</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76771227"/>
              </p:ext>
            </p:extLst>
          </p:nvPr>
        </p:nvGraphicFramePr>
        <p:xfrm>
          <a:off x="5027448" y="4173056"/>
          <a:ext cx="4667576" cy="254700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600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Косубаева А.Ж./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25986</TotalTime>
  <Words>513</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5129</cp:revision>
  <cp:lastPrinted>2021-07-01T07:38:07Z</cp:lastPrinted>
  <dcterms:created xsi:type="dcterms:W3CDTF">2018-03-27T06:03:00Z</dcterms:created>
  <dcterms:modified xsi:type="dcterms:W3CDTF">2026-06-10T09:09:14Z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